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32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02DE-195E-4397-A9B6-31E144F89DC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6E8-F073-4319-9394-998BD9F83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02DE-195E-4397-A9B6-31E144F89DC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6E8-F073-4319-9394-998BD9F83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02DE-195E-4397-A9B6-31E144F89DC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6E8-F073-4319-9394-998BD9F83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02DE-195E-4397-A9B6-31E144F89DC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6E8-F073-4319-9394-998BD9F83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02DE-195E-4397-A9B6-31E144F89DC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6E8-F073-4319-9394-998BD9F83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02DE-195E-4397-A9B6-31E144F89DC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6E8-F073-4319-9394-998BD9F83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02DE-195E-4397-A9B6-31E144F89DC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6E8-F073-4319-9394-998BD9F83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02DE-195E-4397-A9B6-31E144F89DC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6E8-F073-4319-9394-998BD9F83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02DE-195E-4397-A9B6-31E144F89DC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6E8-F073-4319-9394-998BD9F83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02DE-195E-4397-A9B6-31E144F89DC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6E8-F073-4319-9394-998BD9F83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02DE-195E-4397-A9B6-31E144F89DC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6E8-F073-4319-9394-998BD9F831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02DE-195E-4397-A9B6-31E144F89DC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BA6E8-F073-4319-9394-998BD9F8310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628800" y="251520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Programmation 4/3 </a:t>
            </a:r>
            <a:r>
              <a:rPr lang="fr-FR" b="1" dirty="0" err="1" smtClean="0"/>
              <a:t>eme</a:t>
            </a:r>
            <a:r>
              <a:rPr lang="fr-FR" b="1" dirty="0" smtClean="0"/>
              <a:t> vendredi matin</a:t>
            </a:r>
            <a:endParaRPr lang="fr-FR" b="1" dirty="0"/>
          </a:p>
        </p:txBody>
      </p:sp>
      <p:pic>
        <p:nvPicPr>
          <p:cNvPr id="5" name="Image 4" descr="l 'ile aux fleurs.jpg"/>
          <p:cNvPicPr>
            <a:picLocks noChangeAspect="1"/>
          </p:cNvPicPr>
          <p:nvPr/>
        </p:nvPicPr>
        <p:blipFill>
          <a:blip r:embed="rId2" cstate="print"/>
          <a:srcRect l="1701" t="3334" r="1701"/>
          <a:stretch>
            <a:fillRect/>
          </a:stretch>
        </p:blipFill>
        <p:spPr>
          <a:xfrm>
            <a:off x="548681" y="899592"/>
            <a:ext cx="1512168" cy="85118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276872" y="971600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L’ile aux fleurs, </a:t>
            </a:r>
            <a:r>
              <a:rPr lang="fr-FR" dirty="0" smtClean="0"/>
              <a:t>J. </a:t>
            </a:r>
            <a:r>
              <a:rPr lang="fr-FR" dirty="0" err="1" smtClean="0"/>
              <a:t>Furtado</a:t>
            </a:r>
            <a:r>
              <a:rPr lang="fr-FR" dirty="0" smtClean="0"/>
              <a:t>, comédie dramatique, Brésil,  1989</a:t>
            </a:r>
            <a:endParaRPr lang="fr-FR" dirty="0"/>
          </a:p>
        </p:txBody>
      </p:sp>
      <p:pic>
        <p:nvPicPr>
          <p:cNvPr id="9" name="Image 8" descr="la vie en rou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680" y="2195736"/>
            <a:ext cx="1536170" cy="864096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2348880" y="2267744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La vie en rouge</a:t>
            </a:r>
            <a:r>
              <a:rPr lang="fr-FR" dirty="0" smtClean="0"/>
              <a:t>, lycée Rotrou de </a:t>
            </a:r>
            <a:r>
              <a:rPr lang="fr-FR" dirty="0" err="1" smtClean="0"/>
              <a:t>Dreux,France</a:t>
            </a:r>
            <a:r>
              <a:rPr lang="fr-FR" dirty="0" smtClean="0"/>
              <a:t>,  drame, 2012</a:t>
            </a:r>
            <a:endParaRPr lang="fr-FR" dirty="0"/>
          </a:p>
        </p:txBody>
      </p:sp>
      <p:pic>
        <p:nvPicPr>
          <p:cNvPr id="11" name="Image 10" descr="kervihan's crrepy show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8680" y="5148064"/>
            <a:ext cx="1536171" cy="864096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2348880" y="5293821"/>
            <a:ext cx="4365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Kervihan</a:t>
            </a:r>
            <a:r>
              <a:rPr lang="fr-FR" b="1" dirty="0" smtClean="0"/>
              <a:t> ‘s </a:t>
            </a:r>
            <a:r>
              <a:rPr lang="fr-FR" b="1" dirty="0" err="1" smtClean="0"/>
              <a:t>creepy</a:t>
            </a:r>
            <a:r>
              <a:rPr lang="fr-FR" b="1" dirty="0" smtClean="0"/>
              <a:t> show</a:t>
            </a:r>
            <a:r>
              <a:rPr lang="fr-FR" dirty="0" smtClean="0"/>
              <a:t>, fantastique, collège </a:t>
            </a:r>
            <a:r>
              <a:rPr lang="fr-FR" dirty="0" err="1" smtClean="0"/>
              <a:t>Kervihan</a:t>
            </a:r>
            <a:r>
              <a:rPr lang="fr-FR" dirty="0" smtClean="0"/>
              <a:t>, France, 2015</a:t>
            </a:r>
            <a:endParaRPr lang="fr-FR" dirty="0"/>
          </a:p>
        </p:txBody>
      </p:sp>
      <p:pic>
        <p:nvPicPr>
          <p:cNvPr id="13" name="Image 12" descr="vache folle.jpg"/>
          <p:cNvPicPr>
            <a:picLocks noChangeAspect="1"/>
          </p:cNvPicPr>
          <p:nvPr/>
        </p:nvPicPr>
        <p:blipFill>
          <a:blip r:embed="rId5" cstate="print"/>
          <a:srcRect l="14301" t="3334" r="16400" b="1467"/>
          <a:stretch>
            <a:fillRect/>
          </a:stretch>
        </p:blipFill>
        <p:spPr>
          <a:xfrm>
            <a:off x="548680" y="6372200"/>
            <a:ext cx="1440160" cy="1112851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2348880" y="666023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Vache folle</a:t>
            </a:r>
            <a:r>
              <a:rPr lang="fr-FR" dirty="0" smtClean="0"/>
              <a:t>, </a:t>
            </a:r>
            <a:r>
              <a:rPr lang="fr-FR" dirty="0" err="1" smtClean="0"/>
              <a:t>Supinfo</a:t>
            </a:r>
            <a:r>
              <a:rPr lang="fr-FR" dirty="0" smtClean="0"/>
              <a:t> </a:t>
            </a:r>
            <a:r>
              <a:rPr lang="fr-FR" dirty="0" err="1" smtClean="0"/>
              <a:t>com</a:t>
            </a:r>
            <a:r>
              <a:rPr lang="fr-FR" dirty="0" smtClean="0"/>
              <a:t>, </a:t>
            </a:r>
            <a:r>
              <a:rPr lang="fr-FR" dirty="0" smtClean="0"/>
              <a:t>animation,, France,  1997</a:t>
            </a:r>
            <a:endParaRPr lang="fr-FR" dirty="0"/>
          </a:p>
        </p:txBody>
      </p:sp>
      <p:pic>
        <p:nvPicPr>
          <p:cNvPr id="15" name="Image 14" descr="isabel.jpg"/>
          <p:cNvPicPr>
            <a:picLocks noChangeAspect="1"/>
          </p:cNvPicPr>
          <p:nvPr/>
        </p:nvPicPr>
        <p:blipFill>
          <a:blip r:embed="rId6" cstate="print"/>
          <a:srcRect l="12200" t="1467" r="12201" b="7067"/>
          <a:stretch>
            <a:fillRect/>
          </a:stretch>
        </p:blipFill>
        <p:spPr>
          <a:xfrm>
            <a:off x="548680" y="7668343"/>
            <a:ext cx="1440160" cy="980109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2348880" y="774035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Isabelle au bois dormant</a:t>
            </a:r>
            <a:r>
              <a:rPr lang="fr-FR" dirty="0" smtClean="0"/>
              <a:t>, C. Cloutier, animation, Canada</a:t>
            </a:r>
            <a:r>
              <a:rPr lang="fr-FR" smtClean="0"/>
              <a:t>, 2007</a:t>
            </a:r>
            <a:endParaRPr lang="fr-FR" dirty="0"/>
          </a:p>
        </p:txBody>
      </p:sp>
      <p:pic>
        <p:nvPicPr>
          <p:cNvPr id="17" name="Image 16" descr="pixel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48680" y="3707904"/>
            <a:ext cx="1536171" cy="864096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2420888" y="3707904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Pixels</a:t>
            </a:r>
            <a:r>
              <a:rPr lang="fr-FR" dirty="0" smtClean="0"/>
              <a:t>, P. Jean, science fiction, France, 2010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83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yann</dc:creator>
  <cp:lastModifiedBy>yann</cp:lastModifiedBy>
  <cp:revision>5</cp:revision>
  <dcterms:created xsi:type="dcterms:W3CDTF">2015-12-13T20:23:51Z</dcterms:created>
  <dcterms:modified xsi:type="dcterms:W3CDTF">2015-12-13T21:07:36Z</dcterms:modified>
</cp:coreProperties>
</file>