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3324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27022-A0BF-43AF-8A0B-4485ED9BC220}" type="datetimeFigureOut">
              <a:rPr lang="fr-FR" smtClean="0"/>
              <a:t>13/12/2015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5F600-A41E-438A-B00D-FD4F24B76A3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27022-A0BF-43AF-8A0B-4485ED9BC220}" type="datetimeFigureOut">
              <a:rPr lang="fr-FR" smtClean="0"/>
              <a:t>13/12/2015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5F600-A41E-438A-B00D-FD4F24B76A3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27022-A0BF-43AF-8A0B-4485ED9BC220}" type="datetimeFigureOut">
              <a:rPr lang="fr-FR" smtClean="0"/>
              <a:t>13/12/2015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5F600-A41E-438A-B00D-FD4F24B76A3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27022-A0BF-43AF-8A0B-4485ED9BC220}" type="datetimeFigureOut">
              <a:rPr lang="fr-FR" smtClean="0"/>
              <a:t>13/12/2015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5F600-A41E-438A-B00D-FD4F24B76A3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27022-A0BF-43AF-8A0B-4485ED9BC220}" type="datetimeFigureOut">
              <a:rPr lang="fr-FR" smtClean="0"/>
              <a:t>13/12/2015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5F600-A41E-438A-B00D-FD4F24B76A3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27022-A0BF-43AF-8A0B-4485ED9BC220}" type="datetimeFigureOut">
              <a:rPr lang="fr-FR" smtClean="0"/>
              <a:t>13/12/2015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5F600-A41E-438A-B00D-FD4F24B76A3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27022-A0BF-43AF-8A0B-4485ED9BC220}" type="datetimeFigureOut">
              <a:rPr lang="fr-FR" smtClean="0"/>
              <a:t>13/12/2015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5F600-A41E-438A-B00D-FD4F24B76A3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27022-A0BF-43AF-8A0B-4485ED9BC220}" type="datetimeFigureOut">
              <a:rPr lang="fr-FR" smtClean="0"/>
              <a:t>13/12/2015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5F600-A41E-438A-B00D-FD4F24B76A3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27022-A0BF-43AF-8A0B-4485ED9BC220}" type="datetimeFigureOut">
              <a:rPr lang="fr-FR" smtClean="0"/>
              <a:t>13/12/2015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5F600-A41E-438A-B00D-FD4F24B76A3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27022-A0BF-43AF-8A0B-4485ED9BC220}" type="datetimeFigureOut">
              <a:rPr lang="fr-FR" smtClean="0"/>
              <a:t>13/12/2015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5F600-A41E-438A-B00D-FD4F24B76A3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27022-A0BF-43AF-8A0B-4485ED9BC220}" type="datetimeFigureOut">
              <a:rPr lang="fr-FR" smtClean="0"/>
              <a:t>13/12/2015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5F600-A41E-438A-B00D-FD4F24B76A3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27022-A0BF-43AF-8A0B-4485ED9BC220}" type="datetimeFigureOut">
              <a:rPr lang="fr-FR" smtClean="0"/>
              <a:t>13/12/2015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15F600-A41E-438A-B00D-FD4F24B76A39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268760" y="323528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Programmation 6/5 </a:t>
            </a:r>
            <a:r>
              <a:rPr lang="fr-FR" b="1" dirty="0" err="1" smtClean="0"/>
              <a:t>eme</a:t>
            </a:r>
            <a:r>
              <a:rPr lang="fr-FR" b="1" dirty="0" smtClean="0"/>
              <a:t> vendredi après midi</a:t>
            </a:r>
            <a:endParaRPr lang="fr-FR" b="1" dirty="0"/>
          </a:p>
        </p:txBody>
      </p:sp>
      <p:pic>
        <p:nvPicPr>
          <p:cNvPr id="5" name="Image 4" descr="logoram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0688" y="971600"/>
            <a:ext cx="1792199" cy="1008112"/>
          </a:xfrm>
          <a:prstGeom prst="rect">
            <a:avLst/>
          </a:prstGeom>
        </p:spPr>
      </p:pic>
      <p:pic>
        <p:nvPicPr>
          <p:cNvPr id="6" name="Image 5" descr="la terre est en danger.jpg"/>
          <p:cNvPicPr>
            <a:picLocks noChangeAspect="1"/>
          </p:cNvPicPr>
          <p:nvPr/>
        </p:nvPicPr>
        <p:blipFill>
          <a:blip r:embed="rId3" cstate="print"/>
          <a:srcRect l="13250" t="1468" r="12201"/>
          <a:stretch>
            <a:fillRect/>
          </a:stretch>
        </p:blipFill>
        <p:spPr>
          <a:xfrm>
            <a:off x="548680" y="2267744"/>
            <a:ext cx="1840235" cy="1368152"/>
          </a:xfrm>
          <a:prstGeom prst="rect">
            <a:avLst/>
          </a:prstGeom>
        </p:spPr>
      </p:pic>
      <p:pic>
        <p:nvPicPr>
          <p:cNvPr id="7" name="Image 6" descr="l'homme au bras ballant.jpg"/>
          <p:cNvPicPr>
            <a:picLocks noChangeAspect="1"/>
          </p:cNvPicPr>
          <p:nvPr/>
        </p:nvPicPr>
        <p:blipFill>
          <a:blip r:embed="rId4" cstate="print"/>
          <a:srcRect l="22700" t="8934" r="21650" b="8934"/>
          <a:stretch>
            <a:fillRect/>
          </a:stretch>
        </p:blipFill>
        <p:spPr>
          <a:xfrm>
            <a:off x="548681" y="3851920"/>
            <a:ext cx="1800199" cy="1494505"/>
          </a:xfrm>
          <a:prstGeom prst="rect">
            <a:avLst/>
          </a:prstGeom>
        </p:spPr>
      </p:pic>
      <p:pic>
        <p:nvPicPr>
          <p:cNvPr id="8" name="Image 7" descr="colors.jpg"/>
          <p:cNvPicPr>
            <a:picLocks noChangeAspect="1"/>
          </p:cNvPicPr>
          <p:nvPr/>
        </p:nvPicPr>
        <p:blipFill>
          <a:blip r:embed="rId5" cstate="print"/>
          <a:srcRect l="12200" t="12667" r="12201" b="14534"/>
          <a:stretch>
            <a:fillRect/>
          </a:stretch>
        </p:blipFill>
        <p:spPr>
          <a:xfrm>
            <a:off x="548680" y="6012160"/>
            <a:ext cx="1872208" cy="1014113"/>
          </a:xfrm>
          <a:prstGeom prst="rect">
            <a:avLst/>
          </a:prstGeom>
        </p:spPr>
      </p:pic>
      <p:pic>
        <p:nvPicPr>
          <p:cNvPr id="9" name="Image 8" descr="versus.jpg"/>
          <p:cNvPicPr>
            <a:picLocks noChangeAspect="1"/>
          </p:cNvPicPr>
          <p:nvPr/>
        </p:nvPicPr>
        <p:blipFill>
          <a:blip r:embed="rId6" cstate="print"/>
          <a:srcRect l="15351" t="14534" r="15350" b="14534"/>
          <a:stretch>
            <a:fillRect/>
          </a:stretch>
        </p:blipFill>
        <p:spPr>
          <a:xfrm>
            <a:off x="548680" y="7452320"/>
            <a:ext cx="1750932" cy="1008112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2708920" y="1043608"/>
            <a:ext cx="39604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 smtClean="0"/>
              <a:t>Logorama</a:t>
            </a:r>
            <a:r>
              <a:rPr lang="fr-FR" dirty="0" smtClean="0"/>
              <a:t>, François </a:t>
            </a:r>
            <a:r>
              <a:rPr lang="fr-FR" dirty="0" err="1" smtClean="0"/>
              <a:t>Alaux</a:t>
            </a:r>
            <a:r>
              <a:rPr lang="fr-FR" dirty="0" smtClean="0"/>
              <a:t>, Hervé de Crécy, Ludovic </a:t>
            </a:r>
            <a:r>
              <a:rPr lang="fr-FR" dirty="0" err="1" smtClean="0"/>
              <a:t>Houplain</a:t>
            </a:r>
            <a:r>
              <a:rPr lang="fr-FR" dirty="0" smtClean="0"/>
              <a:t>, David </a:t>
            </a:r>
            <a:r>
              <a:rPr lang="fr-FR" dirty="0" err="1" smtClean="0"/>
              <a:t>Alapont</a:t>
            </a:r>
            <a:r>
              <a:rPr lang="fr-FR" dirty="0" smtClean="0"/>
              <a:t>, animation, France, 2009</a:t>
            </a:r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2664296" y="2339752"/>
            <a:ext cx="4077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La Terre est en danger !, </a:t>
            </a:r>
            <a:r>
              <a:rPr lang="fr-FR" dirty="0" smtClean="0"/>
              <a:t>collège </a:t>
            </a:r>
            <a:r>
              <a:rPr lang="fr-FR" dirty="0" err="1" smtClean="0"/>
              <a:t>Kervihan</a:t>
            </a:r>
            <a:r>
              <a:rPr lang="fr-FR" smtClean="0"/>
              <a:t>, animation, France </a:t>
            </a:r>
            <a:r>
              <a:rPr lang="fr-FR" dirty="0" smtClean="0"/>
              <a:t>2015</a:t>
            </a:r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2664296" y="3779912"/>
            <a:ext cx="4005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L’homme au bras ballants</a:t>
            </a:r>
            <a:r>
              <a:rPr lang="fr-FR" dirty="0" smtClean="0"/>
              <a:t>, Laurent </a:t>
            </a:r>
            <a:r>
              <a:rPr lang="fr-FR" dirty="0" err="1" smtClean="0"/>
              <a:t>Gorgiard</a:t>
            </a:r>
            <a:r>
              <a:rPr lang="fr-FR" dirty="0" smtClean="0"/>
              <a:t>, animation, France, 2008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2780928" y="6084168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 smtClean="0"/>
              <a:t>True</a:t>
            </a:r>
            <a:r>
              <a:rPr lang="fr-FR" b="1" dirty="0" smtClean="0"/>
              <a:t> </a:t>
            </a:r>
            <a:r>
              <a:rPr lang="fr-FR" b="1" dirty="0" err="1" smtClean="0"/>
              <a:t>colors</a:t>
            </a:r>
            <a:r>
              <a:rPr lang="fr-FR" b="1" dirty="0" smtClean="0"/>
              <a:t>,</a:t>
            </a:r>
            <a:r>
              <a:rPr lang="fr-FR" dirty="0" smtClean="0"/>
              <a:t> </a:t>
            </a:r>
            <a:r>
              <a:rPr lang="fr-FR" dirty="0" err="1" smtClean="0"/>
              <a:t>Supinfocom</a:t>
            </a:r>
            <a:r>
              <a:rPr lang="fr-FR" dirty="0" smtClean="0"/>
              <a:t>, animation, France, 2004</a:t>
            </a: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2708920" y="7452320"/>
            <a:ext cx="3168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Versus</a:t>
            </a:r>
            <a:r>
              <a:rPr lang="fr-FR" dirty="0" smtClean="0"/>
              <a:t>, </a:t>
            </a:r>
            <a:r>
              <a:rPr lang="fr-FR" dirty="0" err="1" smtClean="0"/>
              <a:t>supinfocom</a:t>
            </a:r>
            <a:r>
              <a:rPr lang="fr-FR" dirty="0" smtClean="0"/>
              <a:t>, animation, France, 2005</a:t>
            </a: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71</Words>
  <Application>Microsoft Office PowerPoint</Application>
  <PresentationFormat>Affichage à l'écran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yann</dc:creator>
  <cp:lastModifiedBy>yann</cp:lastModifiedBy>
  <cp:revision>3</cp:revision>
  <dcterms:created xsi:type="dcterms:W3CDTF">2015-12-13T21:07:50Z</dcterms:created>
  <dcterms:modified xsi:type="dcterms:W3CDTF">2015-12-13T21:31:53Z</dcterms:modified>
</cp:coreProperties>
</file>